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58" r:id="rId6"/>
    <p:sldId id="259" r:id="rId7"/>
    <p:sldId id="262" r:id="rId8"/>
    <p:sldId id="266" r:id="rId9"/>
    <p:sldId id="263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431C-A78F-470A-97B2-AEB3B8A223E7}" type="datetimeFigureOut">
              <a:rPr lang="el-GR" smtClean="0"/>
              <a:pPr/>
              <a:t>8/1/2016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97F4-04B8-4C8A-A736-F4E883F4F2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431C-A78F-470A-97B2-AEB3B8A223E7}" type="datetimeFigureOut">
              <a:rPr lang="el-GR" smtClean="0"/>
              <a:pPr/>
              <a:t>8/1/2016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97F4-04B8-4C8A-A736-F4E883F4F2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431C-A78F-470A-97B2-AEB3B8A223E7}" type="datetimeFigureOut">
              <a:rPr lang="el-GR" smtClean="0"/>
              <a:pPr/>
              <a:t>8/1/2016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97F4-04B8-4C8A-A736-F4E883F4F2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431C-A78F-470A-97B2-AEB3B8A223E7}" type="datetimeFigureOut">
              <a:rPr lang="el-GR" smtClean="0"/>
              <a:pPr/>
              <a:t>8/1/2016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97F4-04B8-4C8A-A736-F4E883F4F2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431C-A78F-470A-97B2-AEB3B8A223E7}" type="datetimeFigureOut">
              <a:rPr lang="el-GR" smtClean="0"/>
              <a:pPr/>
              <a:t>8/1/2016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97F4-04B8-4C8A-A736-F4E883F4F2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431C-A78F-470A-97B2-AEB3B8A223E7}" type="datetimeFigureOut">
              <a:rPr lang="el-GR" smtClean="0"/>
              <a:pPr/>
              <a:t>8/1/2016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97F4-04B8-4C8A-A736-F4E883F4F2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431C-A78F-470A-97B2-AEB3B8A223E7}" type="datetimeFigureOut">
              <a:rPr lang="el-GR" smtClean="0"/>
              <a:pPr/>
              <a:t>8/1/2016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97F4-04B8-4C8A-A736-F4E883F4F2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431C-A78F-470A-97B2-AEB3B8A223E7}" type="datetimeFigureOut">
              <a:rPr lang="el-GR" smtClean="0"/>
              <a:pPr/>
              <a:t>8/1/2016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97F4-04B8-4C8A-A736-F4E883F4F2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431C-A78F-470A-97B2-AEB3B8A223E7}" type="datetimeFigureOut">
              <a:rPr lang="el-GR" smtClean="0"/>
              <a:pPr/>
              <a:t>8/1/2016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97F4-04B8-4C8A-A736-F4E883F4F2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431C-A78F-470A-97B2-AEB3B8A223E7}" type="datetimeFigureOut">
              <a:rPr lang="el-GR" smtClean="0"/>
              <a:pPr/>
              <a:t>8/1/2016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97F4-04B8-4C8A-A736-F4E883F4F2A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431C-A78F-470A-97B2-AEB3B8A223E7}" type="datetimeFigureOut">
              <a:rPr lang="el-GR" smtClean="0"/>
              <a:pPr/>
              <a:t>8/1/2016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2897F4-04B8-4C8A-A736-F4E883F4F2A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4B431C-A78F-470A-97B2-AEB3B8A223E7}" type="datetimeFigureOut">
              <a:rPr lang="el-GR" smtClean="0"/>
              <a:pPr/>
              <a:t>8/1/2016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2897F4-04B8-4C8A-A736-F4E883F4F2A4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aggelina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42" y="3068064"/>
            <a:ext cx="2928958" cy="2526624"/>
          </a:xfrm>
          <a:prstGeom prst="rect">
            <a:avLst/>
          </a:prstGeom>
          <a:noFill/>
        </p:spPr>
      </p:pic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en-US" dirty="0" smtClean="0"/>
              <a:t>RIO – ANTIRRIO BRIDGE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49003" y="1836604"/>
            <a:ext cx="6400800" cy="250033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There have been more than 100 years since the prime minister of Greece at that time, </a:t>
            </a:r>
            <a:r>
              <a:rPr lang="en-US" sz="2800" dirty="0" err="1" smtClean="0">
                <a:latin typeface="Calibri" pitchFamily="34" charset="0"/>
              </a:rPr>
              <a:t>Charilaos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Trikoupis</a:t>
            </a:r>
            <a:r>
              <a:rPr lang="en-US" sz="2800" dirty="0" smtClean="0">
                <a:latin typeface="Calibri" pitchFamily="34" charset="0"/>
              </a:rPr>
              <a:t>, envisioned the connection of two cities Rio – </a:t>
            </a:r>
            <a:r>
              <a:rPr lang="en-US" sz="2800" dirty="0" err="1" smtClean="0">
                <a:latin typeface="Calibri" pitchFamily="34" charset="0"/>
              </a:rPr>
              <a:t>Antirrio</a:t>
            </a:r>
            <a:endParaRPr lang="el-GR" sz="28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5184576" cy="238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Rio –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Antirrio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Bridge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785926"/>
            <a:ext cx="8658196" cy="4889186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Thanks for watching!!!!!!!!!!!!!!!!!!!!</a:t>
            </a:r>
          </a:p>
          <a:p>
            <a:endParaRPr lang="en-US" sz="3200" b="1" u="sng" dirty="0" smtClean="0"/>
          </a:p>
          <a:p>
            <a:pPr marL="0" indent="0">
              <a:buNone/>
            </a:pPr>
            <a:endParaRPr lang="en-US" sz="3200" b="1" u="sng" dirty="0" smtClean="0"/>
          </a:p>
          <a:p>
            <a:pPr>
              <a:buNone/>
            </a:pPr>
            <a:r>
              <a:rPr lang="en-US" sz="3200" b="1" dirty="0" smtClean="0"/>
              <a:t>           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 </a:t>
            </a:r>
          </a:p>
          <a:p>
            <a:pPr>
              <a:buNone/>
            </a:pPr>
            <a:endParaRPr lang="en-US" sz="3200" dirty="0" smtClean="0">
              <a:latin typeface="+mj-lt"/>
            </a:endParaRPr>
          </a:p>
          <a:p>
            <a:pPr>
              <a:buNone/>
            </a:pPr>
            <a:endParaRPr lang="en-US" sz="3200" b="1" dirty="0" smtClean="0">
              <a:latin typeface="+mj-lt"/>
            </a:endParaRPr>
          </a:p>
          <a:p>
            <a:pPr>
              <a:buNone/>
            </a:pPr>
            <a:r>
              <a:rPr lang="en-US" sz="3200" b="1" dirty="0" smtClean="0">
                <a:latin typeface="+mj-lt"/>
              </a:rPr>
              <a:t>Angelina </a:t>
            </a:r>
            <a:r>
              <a:rPr lang="en-US" sz="3200" b="1" dirty="0" err="1" smtClean="0">
                <a:latin typeface="+mj-lt"/>
              </a:rPr>
              <a:t>Loi</a:t>
            </a:r>
            <a:r>
              <a:rPr lang="en-US" sz="3200" b="1" dirty="0" smtClean="0">
                <a:latin typeface="+mj-lt"/>
              </a:rPr>
              <a:t>, Billy </a:t>
            </a:r>
            <a:r>
              <a:rPr lang="en-US" sz="3200" b="1" dirty="0" err="1" smtClean="0">
                <a:latin typeface="+mj-lt"/>
              </a:rPr>
              <a:t>Maroudas</a:t>
            </a:r>
            <a:r>
              <a:rPr lang="en-US" sz="3200" b="1" dirty="0" smtClean="0">
                <a:latin typeface="+mj-lt"/>
              </a:rPr>
              <a:t>, Maria </a:t>
            </a:r>
            <a:r>
              <a:rPr lang="en-US" sz="3200" b="1" dirty="0" err="1" smtClean="0">
                <a:latin typeface="+mj-lt"/>
              </a:rPr>
              <a:t>Politi</a:t>
            </a:r>
            <a:endParaRPr lang="en-US" sz="3200" b="1" dirty="0" smtClean="0">
              <a:latin typeface="+mj-lt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6 - Θέση περιεχομένου" descr="Thank-You-word-cloud-1024x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285992"/>
            <a:ext cx="6540952" cy="3231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History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3208032"/>
          </a:xfrm>
        </p:spPr>
        <p:txBody>
          <a:bodyPr>
            <a:normAutofit/>
          </a:bodyPr>
          <a:lstStyle/>
          <a:p>
            <a:pPr marL="274320" lvl="5" indent="-274320">
              <a:buClr>
                <a:schemeClr val="accent3"/>
              </a:buClr>
              <a:buSzPct val="95000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That vision became reality with the beginning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of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the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construction of the bridge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1998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. In charge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of the study and of the construction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was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the French company Vinci in cooperation with the biggest Greek  construction companies (Actor , J&amp;P and Athens)</a:t>
            </a:r>
            <a:endParaRPr lang="el-GR" sz="28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8" name="Picture 2" descr="C:\Users\user\Desktop\aggelina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929066"/>
            <a:ext cx="2857520" cy="278605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36" y="4137575"/>
            <a:ext cx="3156000" cy="236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History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It rises 52 meters above sea level (65m) and  is located right above a seismically active gap .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It was very difficult to build,  because the terrain is very soft and the bridge will be destroyed   if a big earthquake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happens (over 9 Richter).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That’s why they used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lots of huge pylons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burried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 the sand,   in order to build a stable and safe bridge.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Construction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C:\Users\user\Desktop\aggelina\fullpierpylo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8056447" cy="2390772"/>
          </a:xfrm>
          <a:prstGeom prst="rect">
            <a:avLst/>
          </a:prstGeom>
          <a:noFill/>
        </p:spPr>
      </p:pic>
      <p:pic>
        <p:nvPicPr>
          <p:cNvPr id="14338" name="Picture 2" descr="C:\Users\user\Desktop\aggelina\geo-en-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429132"/>
            <a:ext cx="8072494" cy="22145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Construction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2000240"/>
            <a:ext cx="8372476" cy="44605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The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length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of the bridge, which is based on 4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pillars,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is 2.252 meters . </a:t>
            </a:r>
            <a:endParaRPr lang="el-GR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4 - Ορθογώνιο"/>
          <p:cNvSpPr/>
          <p:nvPr/>
        </p:nvSpPr>
        <p:spPr>
          <a:xfrm>
            <a:off x="714348" y="2786058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The bridge</a:t>
            </a:r>
            <a:r>
              <a:rPr lang="el-GR" sz="2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’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 width is 28 m.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It has  has four pylons.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It has two vehicle lanes per direction, an emergency lane and a pedestrian walkway.</a:t>
            </a:r>
          </a:p>
        </p:txBody>
      </p:sp>
      <p:pic>
        <p:nvPicPr>
          <p:cNvPr id="6" name="4 - Θέση περιεχομένου" descr="Rio_AntiRio_Bridge_Elevation-fr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437112"/>
            <a:ext cx="7848872" cy="208823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Rio –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Antirrio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Bridge</a:t>
            </a:r>
            <a:endParaRPr lang="el-GR" dirty="0"/>
          </a:p>
        </p:txBody>
      </p:sp>
      <p:sp>
        <p:nvSpPr>
          <p:cNvPr id="7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143116"/>
            <a:ext cx="8229600" cy="43176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The construction of the bridge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cost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   630.000.000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euros. 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It  is  the second biggest cable-stayed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   bridge in the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world (2883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meters    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long)!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l-GR" b="1" dirty="0" smtClean="0"/>
              <a:t/>
            </a:r>
            <a:br>
              <a:rPr lang="el-GR" b="1" dirty="0" smtClean="0"/>
            </a:br>
            <a:endParaRPr lang="en-US" dirty="0" smtClean="0"/>
          </a:p>
        </p:txBody>
      </p:sp>
      <p:pic>
        <p:nvPicPr>
          <p:cNvPr id="2050" name="Picture 2" descr="C:\Users\user\Pictures\IMG_1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8715404" y="6526759"/>
            <a:ext cx="142876" cy="216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Pictures\IMG_1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857232"/>
            <a:ext cx="3071834" cy="5629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93096"/>
            <a:ext cx="3849111" cy="197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Rio –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Antirrio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Bridge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 1995, 7.000 cars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travelled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every day between the two cities. The transportation was made by small ships called  ferry – boats.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Today more than 10.000 cars pass the bridge daily, making the travel fast and easy.</a:t>
            </a:r>
            <a:endParaRPr lang="el-G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10145"/>
            <a:ext cx="5133033" cy="194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Rio –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Antirrio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Bridge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The connection of Rio-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Antirrio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with “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Charilaos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Trikoupis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”   Bridge helps the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travellers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cross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the bridge in only 5 minutes,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whereas travelling by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the ferry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boat it took them around 45 min.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el-GR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drive on a wide and safe road.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reach their destination despite the bad weather conditions.</a:t>
            </a:r>
          </a:p>
          <a:p>
            <a:endParaRPr lang="el-GR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3136"/>
            <a:ext cx="3597970" cy="202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Bridge today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214311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                                                                             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The bridge at night!</a:t>
            </a:r>
            <a:endParaRPr lang="el-GR" sz="28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2289" name="Picture 1" descr="C:\Users\user\Desktop\aggelina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5023390" cy="3071834"/>
          </a:xfrm>
          <a:prstGeom prst="rect">
            <a:avLst/>
          </a:prstGeom>
          <a:noFill/>
        </p:spPr>
      </p:pic>
      <p:pic>
        <p:nvPicPr>
          <p:cNvPr id="5" name="Picture 2" descr="C:\Users\user\Desktop\aggelina\αρχείο λήψης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410" y="2071678"/>
            <a:ext cx="4184590" cy="307183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4643438" y="5500702"/>
            <a:ext cx="4000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The bridge from above!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3910</TotalTime>
  <Words>347</Words>
  <Application>Microsoft Office PowerPoint</Application>
  <PresentationFormat>Προβολή στην οθόνη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Ροή</vt:lpstr>
      <vt:lpstr>RIO – ANTIRRIO BRIDGE</vt:lpstr>
      <vt:lpstr>History</vt:lpstr>
      <vt:lpstr>History</vt:lpstr>
      <vt:lpstr>Construction</vt:lpstr>
      <vt:lpstr>Construction</vt:lpstr>
      <vt:lpstr>Rio – Antirrio Bridge</vt:lpstr>
      <vt:lpstr>Rio – Antirrio Bridge</vt:lpstr>
      <vt:lpstr>Rio – Antirrio Bridge</vt:lpstr>
      <vt:lpstr>The Bridge today</vt:lpstr>
      <vt:lpstr>Rio – Antirrio Bridge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 – Antirrio Bridge</dc:title>
  <dc:creator>user</dc:creator>
  <cp:lastModifiedBy>maraki</cp:lastModifiedBy>
  <cp:revision>138</cp:revision>
  <dcterms:created xsi:type="dcterms:W3CDTF">2015-11-26T14:53:31Z</dcterms:created>
  <dcterms:modified xsi:type="dcterms:W3CDTF">2016-01-08T21:37:39Z</dcterms:modified>
</cp:coreProperties>
</file>