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1" r:id="rId4"/>
    <p:sldId id="258" r:id="rId5"/>
    <p:sldId id="269" r:id="rId6"/>
    <p:sldId id="273" r:id="rId7"/>
    <p:sldId id="266" r:id="rId8"/>
    <p:sldId id="270" r:id="rId9"/>
    <p:sldId id="259" r:id="rId10"/>
    <p:sldId id="262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4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9D9-1EF6-4727-87ED-F4FD9D0C461B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F39A-1131-45E1-9DB3-51B69F938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28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9D9-1EF6-4727-87ED-F4FD9D0C461B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F39A-1131-45E1-9DB3-51B69F938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042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9D9-1EF6-4727-87ED-F4FD9D0C461B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F39A-1131-45E1-9DB3-51B69F938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071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9D9-1EF6-4727-87ED-F4FD9D0C461B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F39A-1131-45E1-9DB3-51B69F938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924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9D9-1EF6-4727-87ED-F4FD9D0C461B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F39A-1131-45E1-9DB3-51B69F938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314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9D9-1EF6-4727-87ED-F4FD9D0C461B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F39A-1131-45E1-9DB3-51B69F938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893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9D9-1EF6-4727-87ED-F4FD9D0C461B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F39A-1131-45E1-9DB3-51B69F938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555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9D9-1EF6-4727-87ED-F4FD9D0C461B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F39A-1131-45E1-9DB3-51B69F938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220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9D9-1EF6-4727-87ED-F4FD9D0C461B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F39A-1131-45E1-9DB3-51B69F938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779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9D9-1EF6-4727-87ED-F4FD9D0C461B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F39A-1131-45E1-9DB3-51B69F938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937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9D9-1EF6-4727-87ED-F4FD9D0C461B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F39A-1131-45E1-9DB3-51B69F938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600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E39D9-1EF6-4727-87ED-F4FD9D0C461B}" type="datetimeFigureOut">
              <a:rPr lang="el-GR" smtClean="0"/>
              <a:t>18/7/2017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9F39A-1131-45E1-9DB3-51B69F938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44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08011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PERFORMING THE TASKS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436096" y="3886200"/>
            <a:ext cx="3168352" cy="175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 smtClean="0"/>
              <a:t>Polish pupils decorating the  Xmas tree on the guest da</a:t>
            </a:r>
            <a:r>
              <a:rPr lang="en-US" dirty="0" smtClean="0"/>
              <a:t>y</a:t>
            </a:r>
            <a:endParaRPr lang="el-GR" dirty="0"/>
          </a:p>
        </p:txBody>
      </p:sp>
      <p:pic>
        <p:nvPicPr>
          <p:cNvPr id="1026" name="Picture 2" descr="C:\Users\maraki\Desktop\ΦΩΤΟΓΡΑΦΙΕΣ ΕΛΛΑΔΑ\photo\διδασκαλία πολωνι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4" y="3573016"/>
            <a:ext cx="4246315" cy="311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00326" y="2967335"/>
            <a:ext cx="894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PERFORMING THE TASKS</a:t>
            </a:r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326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Module 5: Ancient Olympic sports</a:t>
            </a:r>
            <a:endParaRPr lang="el-GR" sz="3200" b="1" dirty="0"/>
          </a:p>
        </p:txBody>
      </p:sp>
      <p:pic>
        <p:nvPicPr>
          <p:cNvPr id="7170" name="Picture 2" descr="C:\Users\maraki\Desktop\PHOTOPOINT\sports module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162312" cy="23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raki\Desktop\PHOTOPOINT\ολυμπιακα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4678671" cy="26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94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3200" b="1" dirty="0" smtClean="0"/>
              <a:t>Module 1-Geography: Drawing/ matching</a:t>
            </a:r>
            <a:endParaRPr lang="el-GR" sz="3200" b="1" dirty="0"/>
          </a:p>
        </p:txBody>
      </p:sp>
      <p:pic>
        <p:nvPicPr>
          <p:cNvPr id="5" name="Picture 2" descr="C:\Users\maraki\Desktop\PHOTOPOINT\γεωγραφία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raki\Desktop\PHOTOPOINT\20151207_1209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038600" cy="30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7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raki\Desktop\100ANDRO\DSC_0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9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/>
              <a:t>MODULE 2-INFRASTRUCTURE: The Rio-</a:t>
            </a:r>
            <a:r>
              <a:rPr lang="en-US" sz="2400" b="1" dirty="0" err="1" smtClean="0"/>
              <a:t>Antirio</a:t>
            </a:r>
            <a:r>
              <a:rPr lang="en-US" sz="2400" b="1" dirty="0" smtClean="0"/>
              <a:t> bridge</a:t>
            </a:r>
            <a:endParaRPr lang="el-GR" sz="2400" b="1" dirty="0"/>
          </a:p>
        </p:txBody>
      </p:sp>
      <p:pic>
        <p:nvPicPr>
          <p:cNvPr id="3074" name="Picture 2" descr="C:\Users\maraki\Desktop\PHOTOPOINT\20151207_1325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16536"/>
            <a:ext cx="33168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aki\Desktop\PHOTOPOINT\20151207_1325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62267"/>
            <a:ext cx="3116204" cy="233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aki\Desktop\PHOTOPOINT\ριο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aki\Desktop\PHOTOPOINT\20151207_115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3812"/>
            <a:ext cx="3549686" cy="266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5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Module 2-History</a:t>
            </a:r>
            <a:endParaRPr lang="el-GR" dirty="0"/>
          </a:p>
        </p:txBody>
      </p:sp>
      <p:pic>
        <p:nvPicPr>
          <p:cNvPr id="10242" name="Picture 2" descr="C:\Users\maraki\Desktop\PHOTOPOINT\20151207_115032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9" y="1600200"/>
            <a:ext cx="40156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raki\Desktop\100ANDRO\DSC_00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36912"/>
            <a:ext cx="4038600" cy="23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1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Matching activity</a:t>
            </a:r>
            <a:endParaRPr lang="el-GR" sz="4000" b="1" dirty="0"/>
          </a:p>
        </p:txBody>
      </p:sp>
      <p:pic>
        <p:nvPicPr>
          <p:cNvPr id="14338" name="Picture 2" descr="C:\Users\maraki\Desktop\100ANDRO\DSC_0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7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Module 3: Byzantine Art</a:t>
            </a:r>
            <a:endParaRPr lang="el-GR" sz="3200" b="1" dirty="0"/>
          </a:p>
        </p:txBody>
      </p:sp>
      <p:pic>
        <p:nvPicPr>
          <p:cNvPr id="4" name="Picture 3" descr="C:\Users\maraki\Desktop\PHOTOPOINT\βυζαντινη τεχνη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3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Creating mosaics</a:t>
            </a:r>
            <a:endParaRPr lang="el-GR" dirty="0"/>
          </a:p>
        </p:txBody>
      </p:sp>
      <p:pic>
        <p:nvPicPr>
          <p:cNvPr id="5" name="Picture 2" descr="C:\Users\maraki\Desktop\100ANDRO\DSC_0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Module 4- Drama: Revealing the secrets of the </a:t>
            </a:r>
            <a:r>
              <a:rPr lang="en-US" sz="2400" b="1" dirty="0"/>
              <a:t>P</a:t>
            </a:r>
            <a:r>
              <a:rPr lang="en-US" sz="2400" b="1" dirty="0" smtClean="0"/>
              <a:t>arthenon</a:t>
            </a:r>
            <a:endParaRPr lang="el-GR" sz="2400" b="1" dirty="0"/>
          </a:p>
        </p:txBody>
      </p:sp>
      <p:pic>
        <p:nvPicPr>
          <p:cNvPr id="9" name="Picture 2" descr="C:\Users\maraki\Desktop\PHOTOPOINT\20151210_0914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038600" cy="227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raki\Desktop\PHOTOPOINT\20151210_092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950016"/>
            <a:ext cx="4392489" cy="24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raki\Desktop\PHOTOPOINT\παρθενωνα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60" y="1600200"/>
            <a:ext cx="24892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137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Απαραίτητο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55</Words>
  <Application>Microsoft Office PowerPoint</Application>
  <PresentationFormat>Προβολή στην οθόνη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PERFORMING THE TASKS</vt:lpstr>
      <vt:lpstr>Module 1-Geography: Drawing/ matching</vt:lpstr>
      <vt:lpstr>Παρουσίαση του PowerPoint</vt:lpstr>
      <vt:lpstr>MODULE 2-INFRASTRUCTURE: The Rio-Antirio bridge</vt:lpstr>
      <vt:lpstr>Module 2-History</vt:lpstr>
      <vt:lpstr>Matching activity</vt:lpstr>
      <vt:lpstr>Module 3: Byzantine Art</vt:lpstr>
      <vt:lpstr>Creating mosaics</vt:lpstr>
      <vt:lpstr>Module 4- Drama: Revealing the secrets of the Parthenon</vt:lpstr>
      <vt:lpstr>Module 5: Ancient Olympic sports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PUPILS AT WORK!</dc:title>
  <dc:creator>maraki</dc:creator>
  <cp:lastModifiedBy>maraki</cp:lastModifiedBy>
  <cp:revision>18</cp:revision>
  <dcterms:created xsi:type="dcterms:W3CDTF">2016-01-05T21:35:41Z</dcterms:created>
  <dcterms:modified xsi:type="dcterms:W3CDTF">2017-07-18T20:31:40Z</dcterms:modified>
</cp:coreProperties>
</file>