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59" r:id="rId4"/>
    <p:sldId id="260" r:id="rId5"/>
    <p:sldId id="263" r:id="rId6"/>
    <p:sldId id="264" r:id="rId7"/>
    <p:sldId id="265" r:id="rId8"/>
    <p:sldId id="266" r:id="rId9"/>
    <p:sldId id="258" r:id="rId10"/>
    <p:sldId id="267" r:id="rId11"/>
    <p:sldId id="274" r:id="rId12"/>
    <p:sldId id="275" r:id="rId13"/>
    <p:sldId id="272" r:id="rId14"/>
    <p:sldId id="276" r:id="rId15"/>
    <p:sldId id="270" r:id="rId16"/>
    <p:sldId id="277" r:id="rId17"/>
    <p:sldId id="278" r:id="rId18"/>
    <p:sldId id="280"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50"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0D355F-08F9-4743-B7C8-771AFB38CFDA}" type="datetimeFigureOut">
              <a:rPr lang="el-GR" smtClean="0"/>
              <a:t>18/7/2017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AFE60-D398-4A83-B282-E4188AD838B4}" type="slidenum">
              <a:rPr lang="el-GR" smtClean="0"/>
              <a:t>‹#›</a:t>
            </a:fld>
            <a:endParaRPr lang="el-GR"/>
          </a:p>
        </p:txBody>
      </p:sp>
    </p:spTree>
    <p:extLst>
      <p:ext uri="{BB962C8B-B14F-4D97-AF65-F5344CB8AC3E}">
        <p14:creationId xmlns:p14="http://schemas.microsoft.com/office/powerpoint/2010/main" val="251516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smtClean="0"/>
          </a:p>
          <a:p>
            <a:endParaRPr lang="en-US" dirty="0" smtClean="0"/>
          </a:p>
          <a:p>
            <a:endParaRPr lang="el-GR" dirty="0"/>
          </a:p>
        </p:txBody>
      </p:sp>
      <p:sp>
        <p:nvSpPr>
          <p:cNvPr id="4" name="Θέση αριθμού διαφάνειας 3"/>
          <p:cNvSpPr>
            <a:spLocks noGrp="1"/>
          </p:cNvSpPr>
          <p:nvPr>
            <p:ph type="sldNum" sz="quarter" idx="10"/>
          </p:nvPr>
        </p:nvSpPr>
        <p:spPr/>
        <p:txBody>
          <a:bodyPr/>
          <a:lstStyle/>
          <a:p>
            <a:fld id="{D15AFE60-D398-4A83-B282-E4188AD838B4}" type="slidenum">
              <a:rPr lang="el-GR" smtClean="0"/>
              <a:t>8</a:t>
            </a:fld>
            <a:endParaRPr lang="el-GR"/>
          </a:p>
        </p:txBody>
      </p:sp>
    </p:spTree>
    <p:extLst>
      <p:ext uri="{BB962C8B-B14F-4D97-AF65-F5344CB8AC3E}">
        <p14:creationId xmlns:p14="http://schemas.microsoft.com/office/powerpoint/2010/main" val="384642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EEB9772-EAAE-4F91-849F-84295D1F1550}" type="datetimeFigureOut">
              <a:rPr lang="el-GR" smtClean="0"/>
              <a:t>18/7/2017</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F39C313-BBC9-4ED4-8069-E03614CC4A5D}" type="slidenum">
              <a:rPr lang="el-GR" smtClean="0"/>
              <a:t>‹#›</a:t>
            </a:fld>
            <a:endParaRPr lang="el-GR" dirty="0"/>
          </a:p>
        </p:txBody>
      </p:sp>
    </p:spTree>
    <p:extLst>
      <p:ext uri="{BB962C8B-B14F-4D97-AF65-F5344CB8AC3E}">
        <p14:creationId xmlns:p14="http://schemas.microsoft.com/office/powerpoint/2010/main" val="371774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EB9772-EAAE-4F91-849F-84295D1F1550}" type="datetimeFigureOut">
              <a:rPr lang="el-GR" smtClean="0"/>
              <a:t>18/7/2017</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F39C313-BBC9-4ED4-8069-E03614CC4A5D}" type="slidenum">
              <a:rPr lang="el-GR" smtClean="0"/>
              <a:t>‹#›</a:t>
            </a:fld>
            <a:endParaRPr lang="el-GR" dirty="0"/>
          </a:p>
        </p:txBody>
      </p:sp>
    </p:spTree>
    <p:extLst>
      <p:ext uri="{BB962C8B-B14F-4D97-AF65-F5344CB8AC3E}">
        <p14:creationId xmlns:p14="http://schemas.microsoft.com/office/powerpoint/2010/main" val="221646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EB9772-EAAE-4F91-849F-84295D1F1550}" type="datetimeFigureOut">
              <a:rPr lang="el-GR" smtClean="0"/>
              <a:t>18/7/2017</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F39C313-BBC9-4ED4-8069-E03614CC4A5D}" type="slidenum">
              <a:rPr lang="el-GR" smtClean="0"/>
              <a:t>‹#›</a:t>
            </a:fld>
            <a:endParaRPr lang="el-GR" dirty="0"/>
          </a:p>
        </p:txBody>
      </p:sp>
    </p:spTree>
    <p:extLst>
      <p:ext uri="{BB962C8B-B14F-4D97-AF65-F5344CB8AC3E}">
        <p14:creationId xmlns:p14="http://schemas.microsoft.com/office/powerpoint/2010/main" val="211981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EB9772-EAAE-4F91-849F-84295D1F1550}" type="datetimeFigureOut">
              <a:rPr lang="el-GR" smtClean="0"/>
              <a:t>18/7/2017</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F39C313-BBC9-4ED4-8069-E03614CC4A5D}" type="slidenum">
              <a:rPr lang="el-GR" smtClean="0"/>
              <a:t>‹#›</a:t>
            </a:fld>
            <a:endParaRPr lang="el-GR" dirty="0"/>
          </a:p>
        </p:txBody>
      </p:sp>
    </p:spTree>
    <p:extLst>
      <p:ext uri="{BB962C8B-B14F-4D97-AF65-F5344CB8AC3E}">
        <p14:creationId xmlns:p14="http://schemas.microsoft.com/office/powerpoint/2010/main" val="288817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EEB9772-EAAE-4F91-849F-84295D1F1550}" type="datetimeFigureOut">
              <a:rPr lang="el-GR" smtClean="0"/>
              <a:t>18/7/2017</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F39C313-BBC9-4ED4-8069-E03614CC4A5D}" type="slidenum">
              <a:rPr lang="el-GR" smtClean="0"/>
              <a:t>‹#›</a:t>
            </a:fld>
            <a:endParaRPr lang="el-GR" dirty="0"/>
          </a:p>
        </p:txBody>
      </p:sp>
    </p:spTree>
    <p:extLst>
      <p:ext uri="{BB962C8B-B14F-4D97-AF65-F5344CB8AC3E}">
        <p14:creationId xmlns:p14="http://schemas.microsoft.com/office/powerpoint/2010/main" val="151954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EEB9772-EAAE-4F91-849F-84295D1F1550}" type="datetimeFigureOut">
              <a:rPr lang="el-GR" smtClean="0"/>
              <a:t>18/7/2017</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7F39C313-BBC9-4ED4-8069-E03614CC4A5D}" type="slidenum">
              <a:rPr lang="el-GR" smtClean="0"/>
              <a:t>‹#›</a:t>
            </a:fld>
            <a:endParaRPr lang="el-GR" dirty="0"/>
          </a:p>
        </p:txBody>
      </p:sp>
    </p:spTree>
    <p:extLst>
      <p:ext uri="{BB962C8B-B14F-4D97-AF65-F5344CB8AC3E}">
        <p14:creationId xmlns:p14="http://schemas.microsoft.com/office/powerpoint/2010/main" val="114613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EEB9772-EAAE-4F91-849F-84295D1F1550}" type="datetimeFigureOut">
              <a:rPr lang="el-GR" smtClean="0"/>
              <a:t>18/7/2017</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7F39C313-BBC9-4ED4-8069-E03614CC4A5D}" type="slidenum">
              <a:rPr lang="el-GR" smtClean="0"/>
              <a:t>‹#›</a:t>
            </a:fld>
            <a:endParaRPr lang="el-GR" dirty="0"/>
          </a:p>
        </p:txBody>
      </p:sp>
    </p:spTree>
    <p:extLst>
      <p:ext uri="{BB962C8B-B14F-4D97-AF65-F5344CB8AC3E}">
        <p14:creationId xmlns:p14="http://schemas.microsoft.com/office/powerpoint/2010/main" val="328294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EEB9772-EAAE-4F91-849F-84295D1F1550}" type="datetimeFigureOut">
              <a:rPr lang="el-GR" smtClean="0"/>
              <a:t>18/7/2017</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7F39C313-BBC9-4ED4-8069-E03614CC4A5D}" type="slidenum">
              <a:rPr lang="el-GR" smtClean="0"/>
              <a:t>‹#›</a:t>
            </a:fld>
            <a:endParaRPr lang="el-GR" dirty="0"/>
          </a:p>
        </p:txBody>
      </p:sp>
    </p:spTree>
    <p:extLst>
      <p:ext uri="{BB962C8B-B14F-4D97-AF65-F5344CB8AC3E}">
        <p14:creationId xmlns:p14="http://schemas.microsoft.com/office/powerpoint/2010/main" val="43488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EEB9772-EAAE-4F91-849F-84295D1F1550}" type="datetimeFigureOut">
              <a:rPr lang="el-GR" smtClean="0"/>
              <a:t>18/7/2017</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7F39C313-BBC9-4ED4-8069-E03614CC4A5D}" type="slidenum">
              <a:rPr lang="el-GR" smtClean="0"/>
              <a:t>‹#›</a:t>
            </a:fld>
            <a:endParaRPr lang="el-GR" dirty="0"/>
          </a:p>
        </p:txBody>
      </p:sp>
    </p:spTree>
    <p:extLst>
      <p:ext uri="{BB962C8B-B14F-4D97-AF65-F5344CB8AC3E}">
        <p14:creationId xmlns:p14="http://schemas.microsoft.com/office/powerpoint/2010/main" val="254462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EEB9772-EAAE-4F91-849F-84295D1F1550}" type="datetimeFigureOut">
              <a:rPr lang="el-GR" smtClean="0"/>
              <a:t>18/7/2017</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7F39C313-BBC9-4ED4-8069-E03614CC4A5D}" type="slidenum">
              <a:rPr lang="el-GR" smtClean="0"/>
              <a:t>‹#›</a:t>
            </a:fld>
            <a:endParaRPr lang="el-GR" dirty="0"/>
          </a:p>
        </p:txBody>
      </p:sp>
    </p:spTree>
    <p:extLst>
      <p:ext uri="{BB962C8B-B14F-4D97-AF65-F5344CB8AC3E}">
        <p14:creationId xmlns:p14="http://schemas.microsoft.com/office/powerpoint/2010/main" val="126128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EEB9772-EAAE-4F91-849F-84295D1F1550}" type="datetimeFigureOut">
              <a:rPr lang="el-GR" smtClean="0"/>
              <a:t>18/7/2017</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7F39C313-BBC9-4ED4-8069-E03614CC4A5D}" type="slidenum">
              <a:rPr lang="el-GR" smtClean="0"/>
              <a:t>‹#›</a:t>
            </a:fld>
            <a:endParaRPr lang="el-GR" dirty="0"/>
          </a:p>
        </p:txBody>
      </p:sp>
    </p:spTree>
    <p:extLst>
      <p:ext uri="{BB962C8B-B14F-4D97-AF65-F5344CB8AC3E}">
        <p14:creationId xmlns:p14="http://schemas.microsoft.com/office/powerpoint/2010/main" val="345788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B9772-EAAE-4F91-849F-84295D1F1550}" type="datetimeFigureOut">
              <a:rPr lang="el-GR" smtClean="0"/>
              <a:t>18/7/2017</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9C313-BBC9-4ED4-8069-E03614CC4A5D}" type="slidenum">
              <a:rPr lang="el-GR" smtClean="0"/>
              <a:t>‹#›</a:t>
            </a:fld>
            <a:endParaRPr lang="el-GR" dirty="0"/>
          </a:p>
        </p:txBody>
      </p:sp>
    </p:spTree>
    <p:extLst>
      <p:ext uri="{BB962C8B-B14F-4D97-AF65-F5344CB8AC3E}">
        <p14:creationId xmlns:p14="http://schemas.microsoft.com/office/powerpoint/2010/main" val="2444729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7424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Transnational Learning meeting in  Catalonia (March 2017)</a:t>
            </a:r>
            <a:br>
              <a:rPr lang="en-US" dirty="0" smtClean="0"/>
            </a:br>
            <a:r>
              <a:rPr lang="en-US" dirty="0" smtClean="0"/>
              <a:t>by Christine </a:t>
            </a:r>
            <a:r>
              <a:rPr lang="en-US" dirty="0" err="1" smtClean="0"/>
              <a:t>Aggelopoulou</a:t>
            </a:r>
            <a:r>
              <a:rPr lang="en-US" dirty="0" smtClean="0"/>
              <a:t> (5</a:t>
            </a:r>
            <a:r>
              <a:rPr lang="en-US" baseline="30000" dirty="0" smtClean="0"/>
              <a:t>th</a:t>
            </a:r>
            <a:r>
              <a:rPr lang="en-US" dirty="0" smtClean="0"/>
              <a:t> grader)</a:t>
            </a:r>
            <a:endParaRPr lang="el-G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420888"/>
            <a:ext cx="6408712" cy="365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981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endParaRPr lang="el-G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1369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93096"/>
            <a:ext cx="8352928" cy="225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637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dirty="0" smtClean="0"/>
              <a:t>Sagrada familia</a:t>
            </a:r>
            <a:endParaRPr lang="el-GR" dirty="0"/>
          </a:p>
        </p:txBody>
      </p:sp>
      <p:sp>
        <p:nvSpPr>
          <p:cNvPr id="3" name="Θέση περιεχομένου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a:bodyPr>
          <a:lstStyle/>
          <a:p>
            <a:r>
              <a:rPr lang="en-US" dirty="0" smtClean="0"/>
              <a:t>Sagrada familia is a church that was built by the famous architect</a:t>
            </a:r>
            <a:r>
              <a:rPr lang="el-GR" dirty="0"/>
              <a:t> </a:t>
            </a:r>
            <a:r>
              <a:rPr lang="en-US" dirty="0" smtClean="0"/>
              <a:t>Antonio Gaudi. Antonio loved nature and this love was expressed in his designs. Various beautiful shapes of animals, serpents, trees, flowers are everywhere in </a:t>
            </a:r>
            <a:r>
              <a:rPr lang="en-US" dirty="0" err="1" smtClean="0"/>
              <a:t>Sagrada</a:t>
            </a:r>
            <a:r>
              <a:rPr lang="en-US" dirty="0" smtClean="0"/>
              <a:t> </a:t>
            </a:r>
            <a:r>
              <a:rPr lang="en-US" dirty="0" err="1" smtClean="0"/>
              <a:t>familia</a:t>
            </a:r>
            <a:r>
              <a:rPr lang="en-US" dirty="0" smtClean="0"/>
              <a:t>.</a:t>
            </a:r>
          </a:p>
          <a:p>
            <a:pPr marL="0" indent="0">
              <a:buNone/>
            </a:pPr>
            <a:endParaRPr lang="el-GR" sz="9600" dirty="0"/>
          </a:p>
        </p:txBody>
      </p:sp>
    </p:spTree>
    <p:extLst>
      <p:ext uri="{BB962C8B-B14F-4D97-AF65-F5344CB8AC3E}">
        <p14:creationId xmlns:p14="http://schemas.microsoft.com/office/powerpoint/2010/main" val="2377199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1">
              <a:lumMod val="40000"/>
              <a:lumOff val="60000"/>
            </a:schemeClr>
          </a:solidFill>
        </p:spPr>
        <p:txBody>
          <a:bodyPr/>
          <a:lstStyle/>
          <a:p>
            <a:r>
              <a:rPr lang="en-US" dirty="0" err="1" smtClean="0"/>
              <a:t>Sagrada</a:t>
            </a:r>
            <a:r>
              <a:rPr lang="en-US" dirty="0" smtClean="0"/>
              <a:t> </a:t>
            </a:r>
            <a:r>
              <a:rPr lang="en-US" smtClean="0"/>
              <a:t>familia</a:t>
            </a:r>
            <a:endParaRPr lang="el-GR" dirty="0"/>
          </a:p>
        </p:txBody>
      </p:sp>
      <p:sp>
        <p:nvSpPr>
          <p:cNvPr id="3" name="Θέση περιεχομένου 2"/>
          <p:cNvSpPr>
            <a:spLocks noGrp="1"/>
          </p:cNvSpPr>
          <p:nvPr>
            <p:ph idx="1"/>
          </p:nvPr>
        </p:nvSpPr>
        <p:spPr>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a:lstStyle/>
          <a:p>
            <a:r>
              <a:rPr lang="en-US" dirty="0"/>
              <a:t>Sagrada familia is the </a:t>
            </a:r>
            <a:r>
              <a:rPr lang="en-US" dirty="0" smtClean="0"/>
              <a:t>tallest </a:t>
            </a:r>
            <a:r>
              <a:rPr lang="en-US" dirty="0"/>
              <a:t>church in </a:t>
            </a:r>
            <a:r>
              <a:rPr lang="en-US" dirty="0" smtClean="0"/>
              <a:t>Spain, </a:t>
            </a:r>
            <a:r>
              <a:rPr lang="en-US" dirty="0"/>
              <a:t>but not </a:t>
            </a:r>
            <a:r>
              <a:rPr lang="en-US" dirty="0" smtClean="0"/>
              <a:t>taller than </a:t>
            </a:r>
            <a:r>
              <a:rPr lang="en-US" dirty="0"/>
              <a:t>the </a:t>
            </a:r>
            <a:r>
              <a:rPr lang="en-US" dirty="0" smtClean="0"/>
              <a:t>highest </a:t>
            </a:r>
            <a:r>
              <a:rPr lang="en-US" dirty="0"/>
              <a:t>mountain in </a:t>
            </a:r>
            <a:r>
              <a:rPr lang="en-US" dirty="0" smtClean="0"/>
              <a:t>Spain, </a:t>
            </a:r>
            <a:r>
              <a:rPr lang="en-US" dirty="0"/>
              <a:t>because  </a:t>
            </a:r>
            <a:r>
              <a:rPr lang="en-US" dirty="0" smtClean="0"/>
              <a:t>Gaudi did not want it  </a:t>
            </a:r>
            <a:r>
              <a:rPr lang="en-US" dirty="0"/>
              <a:t>to be bigger than </a:t>
            </a:r>
            <a:r>
              <a:rPr lang="en-US" dirty="0" smtClean="0"/>
              <a:t>the God’s work. </a:t>
            </a:r>
          </a:p>
          <a:p>
            <a:r>
              <a:rPr lang="en-US" dirty="0" smtClean="0"/>
              <a:t>So you can understand that Gaudi also loved God </a:t>
            </a:r>
            <a:r>
              <a:rPr lang="en-US" dirty="0"/>
              <a:t>a lot .</a:t>
            </a:r>
            <a:endParaRPr lang="el-GR" dirty="0"/>
          </a:p>
        </p:txBody>
      </p:sp>
    </p:spTree>
    <p:extLst>
      <p:ext uri="{BB962C8B-B14F-4D97-AF65-F5344CB8AC3E}">
        <p14:creationId xmlns:p14="http://schemas.microsoft.com/office/powerpoint/2010/main" val="1187764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Sagrada familia</a:t>
            </a:r>
            <a:endParaRPr lang="el-GR"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614" y="1412776"/>
            <a:ext cx="268520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1935" y="1412775"/>
            <a:ext cx="2372153" cy="496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65793" y="1412775"/>
            <a:ext cx="3294367"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401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Hiking </a:t>
            </a:r>
            <a:endParaRPr lang="el-GR" dirty="0"/>
          </a:p>
        </p:txBody>
      </p:sp>
      <p:sp>
        <p:nvSpPr>
          <p:cNvPr id="3" name="Θέση περιεχομένου 2"/>
          <p:cNvSpPr>
            <a:spLocks noGrp="1"/>
          </p:cNvSpPr>
          <p:nvPr>
            <p:ph idx="1"/>
          </p:nvPr>
        </p:nvSpPr>
        <p:spPr>
          <a:xfrm>
            <a:off x="323528" y="1615044"/>
            <a:ext cx="8229600" cy="4827751"/>
          </a:xfrm>
        </p:spPr>
        <p:txBody>
          <a:bodyPr/>
          <a:lstStyle/>
          <a:p>
            <a:r>
              <a:rPr lang="en-US" dirty="0" smtClean="0"/>
              <a:t>On Thursday we went hiking. From the </a:t>
            </a:r>
            <a:r>
              <a:rPr lang="en-US" dirty="0"/>
              <a:t>top of the </a:t>
            </a:r>
            <a:r>
              <a:rPr lang="en-US" dirty="0" smtClean="0"/>
              <a:t>mountain the view was breathtaking!</a:t>
            </a:r>
            <a:endParaRPr lang="el-GR"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780928"/>
            <a:ext cx="5040560" cy="345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953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781042" cy="1143000"/>
          </a:xfrm>
        </p:spPr>
        <p:style>
          <a:lnRef idx="0">
            <a:schemeClr val="accent1"/>
          </a:lnRef>
          <a:fillRef idx="3">
            <a:schemeClr val="accent1"/>
          </a:fillRef>
          <a:effectRef idx="3">
            <a:schemeClr val="accent1"/>
          </a:effectRef>
          <a:fontRef idx="minor">
            <a:schemeClr val="lt1"/>
          </a:fontRef>
        </p:style>
        <p:txBody>
          <a:bodyPr/>
          <a:lstStyle/>
          <a:p>
            <a:r>
              <a:rPr lang="en-US" dirty="0" smtClean="0"/>
              <a:t>Closing ceremony</a:t>
            </a:r>
            <a:endParaRPr lang="el-GR" dirty="0"/>
          </a:p>
        </p:txBody>
      </p:sp>
      <p:sp>
        <p:nvSpPr>
          <p:cNvPr id="3" name="Θέση περιεχομένου 2"/>
          <p:cNvSpPr>
            <a:spLocks noGrp="1"/>
          </p:cNvSpPr>
          <p:nvPr>
            <p:ph idx="1"/>
          </p:nvPr>
        </p:nvSpPr>
        <p:spPr>
          <a:xfrm>
            <a:off x="143068" y="1484784"/>
            <a:ext cx="8784976" cy="5373216"/>
          </a:xfrm>
        </p:spPr>
        <p:style>
          <a:lnRef idx="0">
            <a:schemeClr val="accent1"/>
          </a:lnRef>
          <a:fillRef idx="3">
            <a:schemeClr val="accent1"/>
          </a:fillRef>
          <a:effectRef idx="3">
            <a:schemeClr val="accent1"/>
          </a:effectRef>
          <a:fontRef idx="minor">
            <a:schemeClr val="lt1"/>
          </a:fontRef>
        </p:style>
        <p:txBody>
          <a:bodyPr>
            <a:normAutofit/>
          </a:bodyPr>
          <a:lstStyle/>
          <a:p>
            <a:pPr marL="0" indent="0">
              <a:buNone/>
            </a:pPr>
            <a:r>
              <a:rPr lang="en-US" sz="4800" dirty="0" smtClean="0"/>
              <a:t>Later in the evening we danced ‘ZORBAS DANCE’ at the parents’ meeting. Each country had to make a presentation. After that we attended the closing ceremony and  </a:t>
            </a:r>
            <a:r>
              <a:rPr lang="en-US" sz="4800" dirty="0"/>
              <a:t>tasted </a:t>
            </a:r>
            <a:r>
              <a:rPr lang="en-US" sz="4800" dirty="0" smtClean="0"/>
              <a:t>traditional Catalan food.</a:t>
            </a:r>
            <a:endParaRPr lang="el-GR" sz="4800" dirty="0"/>
          </a:p>
        </p:txBody>
      </p:sp>
    </p:spTree>
    <p:extLst>
      <p:ext uri="{BB962C8B-B14F-4D97-AF65-F5344CB8AC3E}">
        <p14:creationId xmlns:p14="http://schemas.microsoft.com/office/powerpoint/2010/main" val="2206502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err="1" smtClean="0"/>
              <a:t>Vilafranca</a:t>
            </a:r>
            <a:endParaRPr lang="el-GR" dirty="0"/>
          </a:p>
        </p:txBody>
      </p:sp>
      <p:sp>
        <p:nvSpPr>
          <p:cNvPr id="3" name="Θέση περιεχομένου 2"/>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4400" dirty="0" smtClean="0"/>
              <a:t>On Friday we went to </a:t>
            </a:r>
            <a:r>
              <a:rPr lang="en-US" sz="4400" dirty="0" err="1" smtClean="0"/>
              <a:t>Vilafranca</a:t>
            </a:r>
            <a:r>
              <a:rPr lang="en-US" sz="4400" dirty="0" smtClean="0"/>
              <a:t> area and  did lots of activities. One of them was the </a:t>
            </a:r>
            <a:r>
              <a:rPr lang="en-US" sz="4400" b="1" dirty="0"/>
              <a:t>H</a:t>
            </a:r>
            <a:r>
              <a:rPr lang="en-US" sz="4400" b="1" dirty="0" smtClean="0"/>
              <a:t>uman Towers</a:t>
            </a:r>
            <a:r>
              <a:rPr lang="en-US" sz="4400" dirty="0" smtClean="0"/>
              <a:t>.</a:t>
            </a:r>
          </a:p>
          <a:p>
            <a:r>
              <a:rPr lang="en-US" sz="4400" dirty="0" smtClean="0"/>
              <a:t>We </a:t>
            </a:r>
            <a:r>
              <a:rPr lang="en-US" sz="4400" dirty="0"/>
              <a:t>also visited a </a:t>
            </a:r>
            <a:r>
              <a:rPr lang="en-US" sz="4400" dirty="0" smtClean="0"/>
              <a:t>cathedral with tall towers and a wonderful view. </a:t>
            </a:r>
            <a:endParaRPr lang="el-GR" sz="4400" dirty="0"/>
          </a:p>
        </p:txBody>
      </p:sp>
    </p:spTree>
    <p:extLst>
      <p:ext uri="{BB962C8B-B14F-4D97-AF65-F5344CB8AC3E}">
        <p14:creationId xmlns:p14="http://schemas.microsoft.com/office/powerpoint/2010/main" val="2993094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chemeClr val="tx2"/>
                </a:solidFill>
              </a:rPr>
              <a:t>THE VIEW FROM THE CHURCH</a:t>
            </a:r>
            <a:endParaRPr lang="el-GR" dirty="0">
              <a:solidFill>
                <a:schemeClr val="tx2"/>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208912" cy="461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780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Exciting activities</a:t>
            </a:r>
            <a:endParaRPr lang="el-GR" dirty="0"/>
          </a:p>
        </p:txBody>
      </p:sp>
      <p:sp>
        <p:nvSpPr>
          <p:cNvPr id="3" name="Θέση περιεχομένου 2"/>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lnSpcReduction="10000"/>
          </a:bodyPr>
          <a:lstStyle/>
          <a:p>
            <a:r>
              <a:rPr lang="en-US" dirty="0" smtClean="0"/>
              <a:t>Later we did </a:t>
            </a:r>
            <a:r>
              <a:rPr lang="en-US" b="1" dirty="0" smtClean="0"/>
              <a:t>zip-line and other climbing activities</a:t>
            </a:r>
            <a:r>
              <a:rPr lang="en-US" dirty="0" smtClean="0"/>
              <a:t>.</a:t>
            </a:r>
            <a:r>
              <a:rPr lang="el-GR" dirty="0" smtClean="0"/>
              <a:t> </a:t>
            </a:r>
            <a:r>
              <a:rPr lang="en-US" dirty="0" smtClean="0"/>
              <a:t>It was really thrilling!!! </a:t>
            </a:r>
          </a:p>
          <a:p>
            <a:r>
              <a:rPr lang="en-US" dirty="0" smtClean="0"/>
              <a:t>The next day we came back to Greece. We were happy to see our parents, but we were also sad to leave the Catalan families. </a:t>
            </a:r>
          </a:p>
          <a:p>
            <a:r>
              <a:rPr lang="en-US" dirty="0" smtClean="0"/>
              <a:t>I had a great experience and I </a:t>
            </a:r>
            <a:r>
              <a:rPr lang="en-US" b="1" dirty="0" smtClean="0"/>
              <a:t>will never forget </a:t>
            </a:r>
            <a:r>
              <a:rPr lang="en-US" dirty="0" smtClean="0"/>
              <a:t>this trip because I made a lot of friends and I learnt the culture of this beautiful area, CATALONIA!!! </a:t>
            </a:r>
            <a:endParaRPr lang="el-GR" dirty="0"/>
          </a:p>
        </p:txBody>
      </p:sp>
    </p:spTree>
    <p:extLst>
      <p:ext uri="{BB962C8B-B14F-4D97-AF65-F5344CB8AC3E}">
        <p14:creationId xmlns:p14="http://schemas.microsoft.com/office/powerpoint/2010/main" val="3836442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116632"/>
            <a:ext cx="8132440" cy="1417179"/>
          </a:xfrm>
        </p:spPr>
        <p:txBody>
          <a:bodyPr>
            <a:normAutofit fontScale="90000"/>
          </a:bodyPr>
          <a:lstStyle/>
          <a:p>
            <a:r>
              <a:rPr lang="en-US" dirty="0" smtClean="0"/>
              <a:t>The flight took 3 hours and the experience  was amazing.</a:t>
            </a:r>
            <a:endParaRPr lang="el-GR" dirty="0"/>
          </a:p>
        </p:txBody>
      </p:sp>
      <p:sp>
        <p:nvSpPr>
          <p:cNvPr id="3" name="Υπότιτλος 2"/>
          <p:cNvSpPr>
            <a:spLocks noGrp="1"/>
          </p:cNvSpPr>
          <p:nvPr>
            <p:ph type="subTitle" idx="1"/>
          </p:nvPr>
        </p:nvSpPr>
        <p:spPr/>
        <p:txBody>
          <a:bodyPr/>
          <a:lstStyle/>
          <a:p>
            <a:endParaRPr lang="el-GR" dirty="0"/>
          </a:p>
        </p:txBody>
      </p:sp>
      <p:pic>
        <p:nvPicPr>
          <p:cNvPr id="1026" name="Picture 2"/>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1844824"/>
            <a:ext cx="835292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787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426170"/>
          </a:xfrm>
        </p:spPr>
        <p:style>
          <a:lnRef idx="1">
            <a:schemeClr val="accent5"/>
          </a:lnRef>
          <a:fillRef idx="2">
            <a:schemeClr val="accent5"/>
          </a:fillRef>
          <a:effectRef idx="1">
            <a:schemeClr val="accent5"/>
          </a:effectRef>
          <a:fontRef idx="minor">
            <a:schemeClr val="dk1"/>
          </a:fontRef>
        </p:style>
        <p:txBody>
          <a:bodyPr>
            <a:noAutofit/>
          </a:bodyPr>
          <a:lstStyle/>
          <a:p>
            <a:r>
              <a:rPr lang="en-US" sz="2800" dirty="0" smtClean="0"/>
              <a:t>We arrived at 11.00 o’clock on Sunday morning. The host families welcomed us all!</a:t>
            </a:r>
            <a:endParaRPr lang="el-GR"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00808"/>
            <a:ext cx="5184576" cy="50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Θέση περιεχομένου 2"/>
          <p:cNvSpPr>
            <a:spLocks noGrp="1"/>
          </p:cNvSpPr>
          <p:nvPr>
            <p:ph idx="1"/>
          </p:nvPr>
        </p:nvSpPr>
        <p:spPr>
          <a:xfrm>
            <a:off x="457200" y="1600200"/>
            <a:ext cx="8229600" cy="5257800"/>
          </a:xfrm>
        </p:spPr>
        <p:txBody>
          <a:bodyPr/>
          <a:lstStyle/>
          <a:p>
            <a:endParaRPr lang="el-GR" dirty="0"/>
          </a:p>
        </p:txBody>
      </p:sp>
    </p:spTree>
    <p:extLst>
      <p:ext uri="{BB962C8B-B14F-4D97-AF65-F5344CB8AC3E}">
        <p14:creationId xmlns:p14="http://schemas.microsoft.com/office/powerpoint/2010/main" val="3234250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579296" cy="1143000"/>
          </a:xfrm>
        </p:spPr>
        <p:style>
          <a:lnRef idx="1">
            <a:schemeClr val="accent2"/>
          </a:lnRef>
          <a:fillRef idx="2">
            <a:schemeClr val="accent2"/>
          </a:fillRef>
          <a:effectRef idx="1">
            <a:schemeClr val="accent2"/>
          </a:effectRef>
          <a:fontRef idx="minor">
            <a:schemeClr val="dk1"/>
          </a:fontRef>
        </p:style>
        <p:txBody>
          <a:bodyPr/>
          <a:lstStyle/>
          <a:p>
            <a:r>
              <a:rPr lang="en-US" dirty="0" smtClean="0"/>
              <a:t>First day at school</a:t>
            </a:r>
            <a:endParaRPr lang="el-GR" dirty="0"/>
          </a:p>
        </p:txBody>
      </p:sp>
      <p:sp>
        <p:nvSpPr>
          <p:cNvPr id="3" name="Θέση περιεχομένου 2"/>
          <p:cNvSpPr>
            <a:spLocks noGrp="1"/>
          </p:cNvSpPr>
          <p:nvPr>
            <p:ph idx="1"/>
          </p:nvPr>
        </p:nvSpPr>
        <p:spPr>
          <a:xfrm>
            <a:off x="457200" y="1600200"/>
            <a:ext cx="8579296" cy="5033015"/>
          </a:xfrm>
        </p:spPr>
        <p:style>
          <a:lnRef idx="1">
            <a:schemeClr val="accent2"/>
          </a:lnRef>
          <a:fillRef idx="2">
            <a:schemeClr val="accent2"/>
          </a:fillRef>
          <a:effectRef idx="1">
            <a:schemeClr val="accent2"/>
          </a:effectRef>
          <a:fontRef idx="minor">
            <a:schemeClr val="dk1"/>
          </a:fontRef>
        </p:style>
        <p:txBody>
          <a:bodyPr/>
          <a:lstStyle/>
          <a:p>
            <a:r>
              <a:rPr lang="en-US" dirty="0" smtClean="0"/>
              <a:t>On Monday we went to school. There the children from Catalonia sang some songs for us and they gave us gifs. Later they taught us Catalan dances. The “stick dance” was really fun! </a:t>
            </a:r>
          </a:p>
          <a:p>
            <a:endParaRPr lang="el-GR"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995416"/>
            <a:ext cx="3874727" cy="238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789040"/>
            <a:ext cx="174751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8572" y="3965894"/>
            <a:ext cx="1980220" cy="279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612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7344816" cy="574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341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Discovering the city </a:t>
            </a:r>
            <a:endParaRPr lang="el-GR" dirty="0"/>
          </a:p>
        </p:txBody>
      </p:sp>
      <p:sp>
        <p:nvSpPr>
          <p:cNvPr id="3" name="Θέση περιεχομένου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t>After the ceremony we played </a:t>
            </a:r>
            <a:r>
              <a:rPr lang="en-US" b="1" dirty="0" smtClean="0"/>
              <a:t>the treasure hunt!</a:t>
            </a:r>
            <a:r>
              <a:rPr lang="en-US" dirty="0" smtClean="0"/>
              <a:t> They divided us into groups, gave us a map with some places that we should go to, and took part in some challenging tasks in order to get some clothes (actually those clothes were pieces of the traditional costume of a local man). </a:t>
            </a:r>
            <a:endParaRPr lang="el-GR" dirty="0"/>
          </a:p>
        </p:txBody>
      </p:sp>
    </p:spTree>
    <p:extLst>
      <p:ext uri="{BB962C8B-B14F-4D97-AF65-F5344CB8AC3E}">
        <p14:creationId xmlns:p14="http://schemas.microsoft.com/office/powerpoint/2010/main" val="1790636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1" y="274638"/>
            <a:ext cx="8703818" cy="1143000"/>
          </a:xfrm>
        </p:spPr>
        <p:style>
          <a:lnRef idx="1">
            <a:schemeClr val="accent3"/>
          </a:lnRef>
          <a:fillRef idx="2">
            <a:schemeClr val="accent3"/>
          </a:fillRef>
          <a:effectRef idx="1">
            <a:schemeClr val="accent3"/>
          </a:effectRef>
          <a:fontRef idx="minor">
            <a:schemeClr val="dk1"/>
          </a:fontRef>
        </p:style>
        <p:txBody>
          <a:bodyPr/>
          <a:lstStyle/>
          <a:p>
            <a:r>
              <a:rPr lang="en-US" dirty="0" smtClean="0"/>
              <a:t>Back to families</a:t>
            </a:r>
            <a:endParaRPr lang="el-GR" dirty="0"/>
          </a:p>
        </p:txBody>
      </p:sp>
      <p:sp>
        <p:nvSpPr>
          <p:cNvPr id="3" name="Θέση περιεχομένου 2"/>
          <p:cNvSpPr>
            <a:spLocks noGrp="1"/>
          </p:cNvSpPr>
          <p:nvPr>
            <p:ph idx="1"/>
          </p:nvPr>
        </p:nvSpPr>
        <p:spPr>
          <a:xfrm>
            <a:off x="282394" y="1628800"/>
            <a:ext cx="8686800" cy="5069160"/>
          </a:xfrm>
          <a:ln/>
        </p:spPr>
        <p:style>
          <a:lnRef idx="1">
            <a:schemeClr val="accent3"/>
          </a:lnRef>
          <a:fillRef idx="2">
            <a:schemeClr val="accent3"/>
          </a:fillRef>
          <a:effectRef idx="1">
            <a:schemeClr val="accent3"/>
          </a:effectRef>
          <a:fontRef idx="minor">
            <a:schemeClr val="dk1"/>
          </a:fontRef>
        </p:style>
        <p:txBody>
          <a:bodyPr>
            <a:normAutofit/>
          </a:bodyPr>
          <a:lstStyle/>
          <a:p>
            <a:r>
              <a:rPr lang="en-US" sz="4800" dirty="0" smtClean="0"/>
              <a:t>After the end of the school we went back to the families. We followed their </a:t>
            </a:r>
            <a:r>
              <a:rPr lang="en-US" sz="4800" dirty="0" err="1" smtClean="0"/>
              <a:t>programme</a:t>
            </a:r>
            <a:r>
              <a:rPr lang="en-US" sz="4800" dirty="0" smtClean="0"/>
              <a:t>, which was specially organized </a:t>
            </a:r>
            <a:r>
              <a:rPr lang="en-US" sz="4800" dirty="0"/>
              <a:t> </a:t>
            </a:r>
            <a:r>
              <a:rPr lang="en-US" sz="4800" dirty="0" smtClean="0"/>
              <a:t>just for us! Each family did different things.</a:t>
            </a:r>
            <a:endParaRPr lang="el-GR" sz="4800" dirty="0"/>
          </a:p>
        </p:txBody>
      </p:sp>
    </p:spTree>
    <p:extLst>
      <p:ext uri="{BB962C8B-B14F-4D97-AF65-F5344CB8AC3E}">
        <p14:creationId xmlns:p14="http://schemas.microsoft.com/office/powerpoint/2010/main" val="2351769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Antonio Gaudi</a:t>
            </a:r>
            <a:endParaRPr lang="el-GR" dirty="0"/>
          </a:p>
        </p:txBody>
      </p:sp>
      <p:sp>
        <p:nvSpPr>
          <p:cNvPr id="3" name="Θέση περιεχομένου 2"/>
          <p:cNvSpPr>
            <a:spLocks noGrp="1"/>
          </p:cNvSpPr>
          <p:nvPr>
            <p:ph idx="1"/>
          </p:nvPr>
        </p:nvSpPr>
        <p:spPr>
          <a:xfrm>
            <a:off x="457200" y="1600200"/>
            <a:ext cx="8229600" cy="5094194"/>
          </a:xfrm>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dirty="0" smtClean="0"/>
              <a:t>On Tuesday we presented our </a:t>
            </a:r>
            <a:r>
              <a:rPr lang="en-US" b="1" dirty="0" smtClean="0"/>
              <a:t>traditional dances to the 3</a:t>
            </a:r>
            <a:r>
              <a:rPr lang="en-US" b="1" baseline="30000" dirty="0" smtClean="0"/>
              <a:t>rd</a:t>
            </a:r>
            <a:r>
              <a:rPr lang="en-US" b="1" dirty="0" smtClean="0"/>
              <a:t> and 4</a:t>
            </a:r>
            <a:r>
              <a:rPr lang="en-US" b="1" baseline="30000" dirty="0" smtClean="0"/>
              <a:t>th</a:t>
            </a:r>
            <a:r>
              <a:rPr lang="en-US" b="1" dirty="0" smtClean="0"/>
              <a:t> grades</a:t>
            </a:r>
            <a:r>
              <a:rPr lang="en-US" dirty="0" smtClean="0"/>
              <a:t>. Later on, after the break, the Catalan children talked to us about the famous architect of Catalonia, </a:t>
            </a:r>
            <a:r>
              <a:rPr lang="en-US" b="1" dirty="0" smtClean="0"/>
              <a:t>Antonio Gaudi</a:t>
            </a:r>
            <a:r>
              <a:rPr lang="en-US" dirty="0" smtClean="0"/>
              <a:t>. They talked about his architectural style and the way he designed the buildings. We also made</a:t>
            </a:r>
            <a:r>
              <a:rPr lang="el-GR" dirty="0" smtClean="0"/>
              <a:t> </a:t>
            </a:r>
            <a:r>
              <a:rPr lang="en-US" dirty="0" smtClean="0"/>
              <a:t>the lizard of his park with paper and other                                    </a:t>
            </a:r>
            <a:r>
              <a:rPr lang="en-US" dirty="0" smtClean="0"/>
              <a:t>	different </a:t>
            </a:r>
            <a:r>
              <a:rPr lang="en-US" dirty="0" smtClean="0"/>
              <a:t>materials.</a:t>
            </a:r>
            <a:endParaRPr lang="el-GR" dirty="0"/>
          </a:p>
        </p:txBody>
      </p:sp>
    </p:spTree>
    <p:extLst>
      <p:ext uri="{BB962C8B-B14F-4D97-AF65-F5344CB8AC3E}">
        <p14:creationId xmlns:p14="http://schemas.microsoft.com/office/powerpoint/2010/main" val="220631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88640"/>
            <a:ext cx="8229600" cy="1143000"/>
          </a:xfrm>
        </p:spPr>
        <p:txBody>
          <a:bodyPr>
            <a:normAutofit fontScale="90000"/>
          </a:bodyPr>
          <a:lstStyle/>
          <a:p>
            <a:r>
              <a:rPr lang="en-US" sz="3600" dirty="0" smtClean="0"/>
              <a:t/>
            </a:r>
            <a:br>
              <a:rPr lang="en-US" sz="3600" dirty="0" smtClean="0"/>
            </a:br>
            <a:r>
              <a:rPr lang="en-US" sz="3600" dirty="0" smtClean="0"/>
              <a:t>On </a:t>
            </a:r>
            <a:r>
              <a:rPr lang="en-US" sz="3600" dirty="0" smtClean="0"/>
              <a:t>Wednesday we went to </a:t>
            </a:r>
            <a:r>
              <a:rPr lang="en-US" sz="3600" dirty="0" smtClean="0"/>
              <a:t>Barcelona and </a:t>
            </a:r>
            <a:r>
              <a:rPr lang="en-US" sz="3600" dirty="0"/>
              <a:t>visited some amazing landmarks</a:t>
            </a:r>
            <a:br>
              <a:rPr lang="en-US" sz="3600" dirty="0"/>
            </a:br>
            <a:r>
              <a:rPr lang="en-US" dirty="0"/>
              <a:t>. </a:t>
            </a:r>
            <a:endParaRPr lang="el-G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337556"/>
            <a:ext cx="4414727"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59" y="3923184"/>
            <a:ext cx="439248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739" y="1340768"/>
            <a:ext cx="4289261" cy="251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904" y="3923184"/>
            <a:ext cx="426960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210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506</Words>
  <Application>Microsoft Office PowerPoint</Application>
  <PresentationFormat>Προβολή στην οθόνη (4:3)</PresentationFormat>
  <Paragraphs>32</Paragraphs>
  <Slides>18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Transnational Learning meeting in  Catalonia (March 2017) by Christine Aggelopoulou (5th grader)</vt:lpstr>
      <vt:lpstr>The flight took 3 hours and the experience  was amazing.</vt:lpstr>
      <vt:lpstr>We arrived at 11.00 o’clock on Sunday morning. The host families welcomed us all!</vt:lpstr>
      <vt:lpstr>First day at school</vt:lpstr>
      <vt:lpstr>Παρουσίαση του PowerPoint</vt:lpstr>
      <vt:lpstr>Discovering the city </vt:lpstr>
      <vt:lpstr>Back to families</vt:lpstr>
      <vt:lpstr>Antonio Gaudi</vt:lpstr>
      <vt:lpstr> On Wednesday we went to Barcelona and visited some amazing landmarks . </vt:lpstr>
      <vt:lpstr>Παρουσίαση του PowerPoint</vt:lpstr>
      <vt:lpstr>Sagrada familia</vt:lpstr>
      <vt:lpstr>Sagrada familia</vt:lpstr>
      <vt:lpstr>Sagrada familia</vt:lpstr>
      <vt:lpstr>Hiking </vt:lpstr>
      <vt:lpstr>Closing ceremony</vt:lpstr>
      <vt:lpstr>Vilafranca</vt:lpstr>
      <vt:lpstr>THE VIEW FROM THE CHURCH</vt:lpstr>
      <vt:lpstr>Exciting activities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Άγγελος</dc:creator>
  <cp:lastModifiedBy>maraki</cp:lastModifiedBy>
  <cp:revision>107</cp:revision>
  <dcterms:created xsi:type="dcterms:W3CDTF">2017-04-23T11:16:07Z</dcterms:created>
  <dcterms:modified xsi:type="dcterms:W3CDTF">2017-07-18T11:56:31Z</dcterms:modified>
</cp:coreProperties>
</file>